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99" r:id="rId3"/>
    <p:sldId id="300" r:id="rId4"/>
    <p:sldId id="301" r:id="rId5"/>
    <p:sldId id="258" r:id="rId6"/>
    <p:sldId id="259" r:id="rId7"/>
    <p:sldId id="260" r:id="rId8"/>
    <p:sldId id="261" r:id="rId9"/>
    <p:sldId id="262" r:id="rId10"/>
    <p:sldId id="263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302" r:id="rId27"/>
    <p:sldId id="303" r:id="rId28"/>
    <p:sldId id="280" r:id="rId29"/>
    <p:sldId id="281" r:id="rId30"/>
    <p:sldId id="282" r:id="rId31"/>
    <p:sldId id="283" r:id="rId32"/>
    <p:sldId id="284" r:id="rId33"/>
    <p:sldId id="293" r:id="rId34"/>
    <p:sldId id="294" r:id="rId35"/>
    <p:sldId id="295" r:id="rId36"/>
    <p:sldId id="296" r:id="rId37"/>
    <p:sldId id="297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1" d="100"/>
          <a:sy n="91" d="100"/>
        </p:scale>
        <p:origin x="10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193E0-6DA2-46BF-8C2E-06869CE8DAD6}" type="datetimeFigureOut">
              <a:rPr lang="en-IN" smtClean="0"/>
              <a:t>19-12-2018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E84DC7-315E-4526-9EA0-917EE134A80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584418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193E0-6DA2-46BF-8C2E-06869CE8DAD6}" type="datetimeFigureOut">
              <a:rPr lang="en-IN" smtClean="0"/>
              <a:t>19-12-2018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E84DC7-315E-4526-9EA0-917EE134A80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465776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193E0-6DA2-46BF-8C2E-06869CE8DAD6}" type="datetimeFigureOut">
              <a:rPr lang="en-IN" smtClean="0"/>
              <a:t>19-12-2018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E84DC7-315E-4526-9EA0-917EE134A80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79150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193E0-6DA2-46BF-8C2E-06869CE8DAD6}" type="datetimeFigureOut">
              <a:rPr lang="en-IN" smtClean="0"/>
              <a:t>19-12-2018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E84DC7-315E-4526-9EA0-917EE134A80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466509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193E0-6DA2-46BF-8C2E-06869CE8DAD6}" type="datetimeFigureOut">
              <a:rPr lang="en-IN" smtClean="0"/>
              <a:t>19-12-2018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E84DC7-315E-4526-9EA0-917EE134A80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939278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193E0-6DA2-46BF-8C2E-06869CE8DAD6}" type="datetimeFigureOut">
              <a:rPr lang="en-IN" smtClean="0"/>
              <a:t>19-12-2018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E84DC7-315E-4526-9EA0-917EE134A80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36579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193E0-6DA2-46BF-8C2E-06869CE8DAD6}" type="datetimeFigureOut">
              <a:rPr lang="en-IN" smtClean="0"/>
              <a:t>19-12-2018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E84DC7-315E-4526-9EA0-917EE134A80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56089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193E0-6DA2-46BF-8C2E-06869CE8DAD6}" type="datetimeFigureOut">
              <a:rPr lang="en-IN" smtClean="0"/>
              <a:t>19-12-2018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E84DC7-315E-4526-9EA0-917EE134A80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849555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193E0-6DA2-46BF-8C2E-06869CE8DAD6}" type="datetimeFigureOut">
              <a:rPr lang="en-IN" smtClean="0"/>
              <a:t>19-12-2018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E84DC7-315E-4526-9EA0-917EE134A80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322119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193E0-6DA2-46BF-8C2E-06869CE8DAD6}" type="datetimeFigureOut">
              <a:rPr lang="en-IN" smtClean="0"/>
              <a:t>19-12-2018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E84DC7-315E-4526-9EA0-917EE134A80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603962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193E0-6DA2-46BF-8C2E-06869CE8DAD6}" type="datetimeFigureOut">
              <a:rPr lang="en-IN" smtClean="0"/>
              <a:t>19-12-2018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E84DC7-315E-4526-9EA0-917EE134A80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954193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5193E0-6DA2-46BF-8C2E-06869CE8DAD6}" type="datetimeFigureOut">
              <a:rPr lang="en-IN" smtClean="0"/>
              <a:t>19-12-2018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E84DC7-315E-4526-9EA0-917EE134A80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812688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Container Cluster (Hands-on)</a:t>
            </a: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By</a:t>
            </a:r>
          </a:p>
          <a:p>
            <a:r>
              <a:rPr lang="en-US" dirty="0" err="1" smtClean="0"/>
              <a:t>Arun</a:t>
            </a:r>
            <a:endParaRPr lang="en-US" dirty="0" smtClean="0"/>
          </a:p>
          <a:p>
            <a:r>
              <a:rPr lang="en-US" dirty="0" smtClean="0"/>
              <a:t>CDAC, Pune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97738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Content Placeholder 1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507" y="336550"/>
            <a:ext cx="11229623" cy="6316663"/>
          </a:xfrm>
        </p:spPr>
      </p:pic>
    </p:spTree>
    <p:extLst>
      <p:ext uri="{BB962C8B-B14F-4D97-AF65-F5344CB8AC3E}">
        <p14:creationId xmlns:p14="http://schemas.microsoft.com/office/powerpoint/2010/main" val="27275486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507" y="336550"/>
            <a:ext cx="11229623" cy="6316663"/>
          </a:xfrm>
        </p:spPr>
      </p:pic>
    </p:spTree>
    <p:extLst>
      <p:ext uri="{BB962C8B-B14F-4D97-AF65-F5344CB8AC3E}">
        <p14:creationId xmlns:p14="http://schemas.microsoft.com/office/powerpoint/2010/main" val="33503522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507" y="336550"/>
            <a:ext cx="11229623" cy="6316663"/>
          </a:xfrm>
        </p:spPr>
      </p:pic>
    </p:spTree>
    <p:extLst>
      <p:ext uri="{BB962C8B-B14F-4D97-AF65-F5344CB8AC3E}">
        <p14:creationId xmlns:p14="http://schemas.microsoft.com/office/powerpoint/2010/main" val="5857953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507" y="336550"/>
            <a:ext cx="11229623" cy="6316663"/>
          </a:xfrm>
        </p:spPr>
      </p:pic>
    </p:spTree>
    <p:extLst>
      <p:ext uri="{BB962C8B-B14F-4D97-AF65-F5344CB8AC3E}">
        <p14:creationId xmlns:p14="http://schemas.microsoft.com/office/powerpoint/2010/main" val="37603971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507" y="336550"/>
            <a:ext cx="11229623" cy="6316663"/>
          </a:xfrm>
        </p:spPr>
      </p:pic>
    </p:spTree>
    <p:extLst>
      <p:ext uri="{BB962C8B-B14F-4D97-AF65-F5344CB8AC3E}">
        <p14:creationId xmlns:p14="http://schemas.microsoft.com/office/powerpoint/2010/main" val="4172391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507" y="336550"/>
            <a:ext cx="11229623" cy="6316663"/>
          </a:xfrm>
        </p:spPr>
      </p:pic>
    </p:spTree>
    <p:extLst>
      <p:ext uri="{BB962C8B-B14F-4D97-AF65-F5344CB8AC3E}">
        <p14:creationId xmlns:p14="http://schemas.microsoft.com/office/powerpoint/2010/main" val="2932966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507" y="336550"/>
            <a:ext cx="11229623" cy="6316663"/>
          </a:xfrm>
        </p:spPr>
      </p:pic>
    </p:spTree>
    <p:extLst>
      <p:ext uri="{BB962C8B-B14F-4D97-AF65-F5344CB8AC3E}">
        <p14:creationId xmlns:p14="http://schemas.microsoft.com/office/powerpoint/2010/main" val="10680350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507" y="336550"/>
            <a:ext cx="11229623" cy="6316663"/>
          </a:xfrm>
        </p:spPr>
      </p:pic>
    </p:spTree>
    <p:extLst>
      <p:ext uri="{BB962C8B-B14F-4D97-AF65-F5344CB8AC3E}">
        <p14:creationId xmlns:p14="http://schemas.microsoft.com/office/powerpoint/2010/main" val="12002511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507" y="336550"/>
            <a:ext cx="11229623" cy="6316663"/>
          </a:xfrm>
        </p:spPr>
      </p:pic>
    </p:spTree>
    <p:extLst>
      <p:ext uri="{BB962C8B-B14F-4D97-AF65-F5344CB8AC3E}">
        <p14:creationId xmlns:p14="http://schemas.microsoft.com/office/powerpoint/2010/main" val="42188544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507" y="336550"/>
            <a:ext cx="11229623" cy="6316663"/>
          </a:xfrm>
        </p:spPr>
      </p:pic>
    </p:spTree>
    <p:extLst>
      <p:ext uri="{BB962C8B-B14F-4D97-AF65-F5344CB8AC3E}">
        <p14:creationId xmlns:p14="http://schemas.microsoft.com/office/powerpoint/2010/main" val="6559316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771" y="620486"/>
            <a:ext cx="9938658" cy="4746171"/>
          </a:xfr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copyright@arun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E42A7-5622-4E09-8DEF-33B3697628C6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22410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507" y="336550"/>
            <a:ext cx="11229623" cy="6316663"/>
          </a:xfrm>
        </p:spPr>
      </p:pic>
    </p:spTree>
    <p:extLst>
      <p:ext uri="{BB962C8B-B14F-4D97-AF65-F5344CB8AC3E}">
        <p14:creationId xmlns:p14="http://schemas.microsoft.com/office/powerpoint/2010/main" val="22663283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507" y="336550"/>
            <a:ext cx="11229623" cy="6316663"/>
          </a:xfrm>
        </p:spPr>
      </p:pic>
    </p:spTree>
    <p:extLst>
      <p:ext uri="{BB962C8B-B14F-4D97-AF65-F5344CB8AC3E}">
        <p14:creationId xmlns:p14="http://schemas.microsoft.com/office/powerpoint/2010/main" val="10182052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507" y="336550"/>
            <a:ext cx="11229623" cy="6316663"/>
          </a:xfrm>
        </p:spPr>
      </p:pic>
    </p:spTree>
    <p:extLst>
      <p:ext uri="{BB962C8B-B14F-4D97-AF65-F5344CB8AC3E}">
        <p14:creationId xmlns:p14="http://schemas.microsoft.com/office/powerpoint/2010/main" val="33372932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507" y="336550"/>
            <a:ext cx="11229623" cy="6316663"/>
          </a:xfrm>
        </p:spPr>
      </p:pic>
    </p:spTree>
    <p:extLst>
      <p:ext uri="{BB962C8B-B14F-4D97-AF65-F5344CB8AC3E}">
        <p14:creationId xmlns:p14="http://schemas.microsoft.com/office/powerpoint/2010/main" val="165175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507" y="336550"/>
            <a:ext cx="11229623" cy="6316663"/>
          </a:xfrm>
        </p:spPr>
      </p:pic>
    </p:spTree>
    <p:extLst>
      <p:ext uri="{BB962C8B-B14F-4D97-AF65-F5344CB8AC3E}">
        <p14:creationId xmlns:p14="http://schemas.microsoft.com/office/powerpoint/2010/main" val="25619418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507" y="336550"/>
            <a:ext cx="11229623" cy="6316663"/>
          </a:xfrm>
        </p:spPr>
      </p:pic>
    </p:spTree>
    <p:extLst>
      <p:ext uri="{BB962C8B-B14F-4D97-AF65-F5344CB8AC3E}">
        <p14:creationId xmlns:p14="http://schemas.microsoft.com/office/powerpoint/2010/main" val="6842455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507" y="336550"/>
            <a:ext cx="11229623" cy="6316663"/>
          </a:xfrm>
        </p:spPr>
      </p:pic>
    </p:spTree>
    <p:extLst>
      <p:ext uri="{BB962C8B-B14F-4D97-AF65-F5344CB8AC3E}">
        <p14:creationId xmlns:p14="http://schemas.microsoft.com/office/powerpoint/2010/main" val="21712620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507" y="336550"/>
            <a:ext cx="11229623" cy="6316663"/>
          </a:xfrm>
        </p:spPr>
      </p:pic>
    </p:spTree>
    <p:extLst>
      <p:ext uri="{BB962C8B-B14F-4D97-AF65-F5344CB8AC3E}">
        <p14:creationId xmlns:p14="http://schemas.microsoft.com/office/powerpoint/2010/main" val="18998235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507" y="336550"/>
            <a:ext cx="11229623" cy="6316663"/>
          </a:xfrm>
        </p:spPr>
      </p:pic>
    </p:spTree>
    <p:extLst>
      <p:ext uri="{BB962C8B-B14F-4D97-AF65-F5344CB8AC3E}">
        <p14:creationId xmlns:p14="http://schemas.microsoft.com/office/powerpoint/2010/main" val="25443737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507" y="336550"/>
            <a:ext cx="11229623" cy="6316663"/>
          </a:xfrm>
        </p:spPr>
      </p:pic>
    </p:spTree>
    <p:extLst>
      <p:ext uri="{BB962C8B-B14F-4D97-AF65-F5344CB8AC3E}">
        <p14:creationId xmlns:p14="http://schemas.microsoft.com/office/powerpoint/2010/main" val="29408162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799" y="210206"/>
            <a:ext cx="11540359" cy="6369269"/>
          </a:xfrm>
        </p:spPr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769879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507" y="336550"/>
            <a:ext cx="11229623" cy="6316663"/>
          </a:xfrm>
        </p:spPr>
      </p:pic>
    </p:spTree>
    <p:extLst>
      <p:ext uri="{BB962C8B-B14F-4D97-AF65-F5344CB8AC3E}">
        <p14:creationId xmlns:p14="http://schemas.microsoft.com/office/powerpoint/2010/main" val="27870651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507" y="336550"/>
            <a:ext cx="11229623" cy="6316663"/>
          </a:xfrm>
        </p:spPr>
      </p:pic>
    </p:spTree>
    <p:extLst>
      <p:ext uri="{BB962C8B-B14F-4D97-AF65-F5344CB8AC3E}">
        <p14:creationId xmlns:p14="http://schemas.microsoft.com/office/powerpoint/2010/main" val="38540161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507" y="336550"/>
            <a:ext cx="11229623" cy="6316663"/>
          </a:xfrm>
        </p:spPr>
      </p:pic>
    </p:spTree>
    <p:extLst>
      <p:ext uri="{BB962C8B-B14F-4D97-AF65-F5344CB8AC3E}">
        <p14:creationId xmlns:p14="http://schemas.microsoft.com/office/powerpoint/2010/main" val="40588610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507" y="336550"/>
            <a:ext cx="11229623" cy="6316663"/>
          </a:xfrm>
        </p:spPr>
      </p:pic>
    </p:spTree>
    <p:extLst>
      <p:ext uri="{BB962C8B-B14F-4D97-AF65-F5344CB8AC3E}">
        <p14:creationId xmlns:p14="http://schemas.microsoft.com/office/powerpoint/2010/main" val="29013179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507" y="336550"/>
            <a:ext cx="11229623" cy="6316663"/>
          </a:xfrm>
        </p:spPr>
      </p:pic>
    </p:spTree>
    <p:extLst>
      <p:ext uri="{BB962C8B-B14F-4D97-AF65-F5344CB8AC3E}">
        <p14:creationId xmlns:p14="http://schemas.microsoft.com/office/powerpoint/2010/main" val="34642470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507" y="336550"/>
            <a:ext cx="11229623" cy="6316663"/>
          </a:xfrm>
        </p:spPr>
      </p:pic>
    </p:spTree>
    <p:extLst>
      <p:ext uri="{BB962C8B-B14F-4D97-AF65-F5344CB8AC3E}">
        <p14:creationId xmlns:p14="http://schemas.microsoft.com/office/powerpoint/2010/main" val="260818589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507" y="336550"/>
            <a:ext cx="11229623" cy="6316663"/>
          </a:xfrm>
        </p:spPr>
      </p:pic>
    </p:spTree>
    <p:extLst>
      <p:ext uri="{BB962C8B-B14F-4D97-AF65-F5344CB8AC3E}">
        <p14:creationId xmlns:p14="http://schemas.microsoft.com/office/powerpoint/2010/main" val="36327210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507" y="336550"/>
            <a:ext cx="11229623" cy="6316663"/>
          </a:xfrm>
        </p:spPr>
      </p:pic>
    </p:spTree>
    <p:extLst>
      <p:ext uri="{BB962C8B-B14F-4D97-AF65-F5344CB8AC3E}">
        <p14:creationId xmlns:p14="http://schemas.microsoft.com/office/powerpoint/2010/main" val="18467077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1" y="1023257"/>
            <a:ext cx="9568542" cy="5094514"/>
          </a:xfr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copyright@arun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E42A7-5622-4E09-8DEF-33B3697628C6}" type="slidenum">
              <a:rPr lang="en-IN" smtClean="0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96183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507" y="336550"/>
            <a:ext cx="11229623" cy="6316663"/>
          </a:xfrm>
        </p:spPr>
      </p:pic>
    </p:spTree>
    <p:extLst>
      <p:ext uri="{BB962C8B-B14F-4D97-AF65-F5344CB8AC3E}">
        <p14:creationId xmlns:p14="http://schemas.microsoft.com/office/powerpoint/2010/main" val="4260964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507" y="336550"/>
            <a:ext cx="11229623" cy="6316663"/>
          </a:xfrm>
        </p:spPr>
      </p:pic>
    </p:spTree>
    <p:extLst>
      <p:ext uri="{BB962C8B-B14F-4D97-AF65-F5344CB8AC3E}">
        <p14:creationId xmlns:p14="http://schemas.microsoft.com/office/powerpoint/2010/main" val="35520300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507" y="336550"/>
            <a:ext cx="11229623" cy="6316663"/>
          </a:xfrm>
        </p:spPr>
      </p:pic>
    </p:spTree>
    <p:extLst>
      <p:ext uri="{BB962C8B-B14F-4D97-AF65-F5344CB8AC3E}">
        <p14:creationId xmlns:p14="http://schemas.microsoft.com/office/powerpoint/2010/main" val="30885435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507" y="336550"/>
            <a:ext cx="11229623" cy="6316663"/>
          </a:xfrm>
        </p:spPr>
      </p:pic>
    </p:spTree>
    <p:extLst>
      <p:ext uri="{BB962C8B-B14F-4D97-AF65-F5344CB8AC3E}">
        <p14:creationId xmlns:p14="http://schemas.microsoft.com/office/powerpoint/2010/main" val="30836144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507" y="336550"/>
            <a:ext cx="11229623" cy="6316663"/>
          </a:xfrm>
        </p:spPr>
      </p:pic>
    </p:spTree>
    <p:extLst>
      <p:ext uri="{BB962C8B-B14F-4D97-AF65-F5344CB8AC3E}">
        <p14:creationId xmlns:p14="http://schemas.microsoft.com/office/powerpoint/2010/main" val="15617442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683</TotalTime>
  <Words>14</Words>
  <Application>Microsoft Office PowerPoint</Application>
  <PresentationFormat>Widescreen</PresentationFormat>
  <Paragraphs>8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1" baseType="lpstr">
      <vt:lpstr>Arial</vt:lpstr>
      <vt:lpstr>Calibri</vt:lpstr>
      <vt:lpstr>Calibri Light</vt:lpstr>
      <vt:lpstr>Office Theme</vt:lpstr>
      <vt:lpstr>Container Cluster (Hands-on)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home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Container Cluster (Hands-on)</dc:title>
  <dc:creator>Kaivalya</dc:creator>
  <cp:lastModifiedBy>Kaivalya</cp:lastModifiedBy>
  <cp:revision>8</cp:revision>
  <dcterms:created xsi:type="dcterms:W3CDTF">2018-12-19T13:38:17Z</dcterms:created>
  <dcterms:modified xsi:type="dcterms:W3CDTF">2018-12-20T01:01:55Z</dcterms:modified>
</cp:coreProperties>
</file>